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06796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9OrDA8hQ8m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How To Improve</a:t>
            </a:r>
          </a:p>
          <a:p>
            <a:pPr lvl="0" rtl="0">
              <a:buNone/>
            </a:pPr>
            <a:r>
              <a:rPr lang="en"/>
              <a:t> Your Mile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By: Nathan Chiang, Robert Reid, Yuseph Ali, Faustino Altamirano, Kyle Eckert, Bradley Iverson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Stay away from Junk Food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401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Junk food is food that is calorie-dense and nutrient poor.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Junk food plays a major role in the obesity epidemic.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that removes vitamins, minerals and fiber turns junk food into a calorie packed nutritionless food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Eat Healthy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Eating a healthy, balanced diet provides nutrients to your body.</a:t>
            </a:r>
          </a:p>
          <a:p>
            <a:pPr marL="457200" lvl="0" indent="-4191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Nutrients also help build and strengthen bones, muscles, and tendons and also regulate body processes, such as blood pressure.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24750" y="3939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Run as Often as Possible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Running will help you discover what your pace and average speed is.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Helps you develop stronger leg strength and core build up.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 great way to lose weight.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 all want that Summer body!!!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Stay Hydrated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Drinking water before and after a run will help keep your body hydrated.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It will cool your body temperature down.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It will also prevent dehydration.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Helps regulate oxygen and blood flow.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Cardio will help strengthen your body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It will help you build a stronger core.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Will strengthen your diaphragm which will help you regulate your breathing during a run.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Stretches and loosens up your muscles and body.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60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Cardio Exercises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 Summary:</a:t>
            </a:r>
          </a:p>
        </p:txBody>
      </p:sp>
      <p:sp>
        <p:nvSpPr>
          <p:cNvPr id="60" name="Shape 60">
            <a:hlinkClick r:id="rId3"/>
          </p:cNvPr>
          <p:cNvSpPr/>
          <p:nvPr/>
        </p:nvSpPr>
        <p:spPr>
          <a:xfrm>
            <a:off x="1879575" y="1063375"/>
            <a:ext cx="4693724" cy="35202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6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663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230</Words>
  <Application>Microsoft Office PowerPoint</Application>
  <PresentationFormat>On-screen Show (16:9)</PresentationFormat>
  <Paragraphs>26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</vt:lpstr>
      <vt:lpstr>How To Improve  Your Mile</vt:lpstr>
      <vt:lpstr>Stay away from Junk Food</vt:lpstr>
      <vt:lpstr>Eat Healthy</vt:lpstr>
      <vt:lpstr>Run as Often as Possible</vt:lpstr>
      <vt:lpstr>Stay Hydrated</vt:lpstr>
      <vt:lpstr>Cardio Exercises</vt:lpstr>
      <vt:lpstr>In Summary: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 Your Mile</dc:title>
  <dc:creator>VA</dc:creator>
  <cp:lastModifiedBy>SysOp-VA</cp:lastModifiedBy>
  <cp:revision>3</cp:revision>
  <dcterms:modified xsi:type="dcterms:W3CDTF">2014-04-29T16:07:55Z</dcterms:modified>
</cp:coreProperties>
</file>