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037" autoAdjust="0"/>
  </p:normalViewPr>
  <p:slideViewPr>
    <p:cSldViewPr>
      <p:cViewPr varScale="1">
        <p:scale>
          <a:sx n="107" d="100"/>
          <a:sy n="107" d="100"/>
        </p:scale>
        <p:origin x="-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E771-8FAB-4879-9116-D8A5631B3BE1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2045-A5FA-4083-ADFF-EFD5FFB320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E771-8FAB-4879-9116-D8A5631B3BE1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2045-A5FA-4083-ADFF-EFD5FFB320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E771-8FAB-4879-9116-D8A5631B3BE1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2045-A5FA-4083-ADFF-EFD5FFB320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E771-8FAB-4879-9116-D8A5631B3BE1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2045-A5FA-4083-ADFF-EFD5FFB320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E771-8FAB-4879-9116-D8A5631B3BE1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2045-A5FA-4083-ADFF-EFD5FFB320B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E771-8FAB-4879-9116-D8A5631B3BE1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2045-A5FA-4083-ADFF-EFD5FFB320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E771-8FAB-4879-9116-D8A5631B3BE1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2045-A5FA-4083-ADFF-EFD5FFB320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E771-8FAB-4879-9116-D8A5631B3BE1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2045-A5FA-4083-ADFF-EFD5FFB320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E771-8FAB-4879-9116-D8A5631B3BE1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2045-A5FA-4083-ADFF-EFD5FFB320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E771-8FAB-4879-9116-D8A5631B3BE1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2045-A5FA-4083-ADFF-EFD5FFB320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493E771-8FAB-4879-9116-D8A5631B3BE1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FD12045-A5FA-4083-ADFF-EFD5FFB320B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493E771-8FAB-4879-9116-D8A5631B3BE1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FD12045-A5FA-4083-ADFF-EFD5FFB320B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Ways to Improve Your Mile Time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438400"/>
            <a:ext cx="6096000" cy="3200400"/>
          </a:xfrm>
        </p:spPr>
        <p:txBody>
          <a:bodyPr/>
          <a:lstStyle/>
          <a:p>
            <a:r>
              <a:rPr lang="en-US" sz="2800" dirty="0" smtClean="0"/>
              <a:t>By:</a:t>
            </a:r>
          </a:p>
          <a:p>
            <a:r>
              <a:rPr lang="en-US" sz="2800" dirty="0" smtClean="0"/>
              <a:t>       Christian Checa</a:t>
            </a:r>
          </a:p>
          <a:p>
            <a:r>
              <a:rPr lang="en-US" sz="2800" dirty="0" smtClean="0"/>
              <a:t>	     Kenneth Woo</a:t>
            </a:r>
          </a:p>
          <a:p>
            <a:r>
              <a:rPr lang="en-US" sz="2800" dirty="0" smtClean="0"/>
              <a:t>		Cameron Melton</a:t>
            </a:r>
          </a:p>
          <a:p>
            <a:r>
              <a:rPr lang="en-US" sz="2800" dirty="0" smtClean="0"/>
              <a:t>			Diamond Aguilar</a:t>
            </a:r>
          </a:p>
          <a:p>
            <a:r>
              <a:rPr lang="en-US" sz="2800" dirty="0" smtClean="0"/>
              <a:t>				  Kyle Montes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203835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073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 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2819400" cy="462560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 balanced diet is essential to staying healthy and fit.</a:t>
            </a:r>
          </a:p>
          <a:p>
            <a:r>
              <a:rPr lang="en-US" dirty="0" smtClean="0"/>
              <a:t>Make sure to get the essential nutrients that your body needs.</a:t>
            </a:r>
          </a:p>
          <a:p>
            <a:r>
              <a:rPr lang="en-US" dirty="0" smtClean="0"/>
              <a:t>Add a healthy serving of fruits and vegetables to each meal.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47735"/>
            <a:ext cx="5591175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02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825925"/>
            <a:ext cx="4091796" cy="4114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Do exercises to improve your endurance</a:t>
            </a:r>
          </a:p>
          <a:p>
            <a:r>
              <a:rPr lang="en-US" dirty="0" smtClean="0"/>
              <a:t>Fix your running technique</a:t>
            </a:r>
          </a:p>
          <a:p>
            <a:r>
              <a:rPr lang="en-US" dirty="0" smtClean="0"/>
              <a:t>Improve your breathing techniques</a:t>
            </a:r>
          </a:p>
          <a:p>
            <a:r>
              <a:rPr lang="en-US" dirty="0" smtClean="0"/>
              <a:t>Hire a personal trainer if necessary</a:t>
            </a:r>
          </a:p>
          <a:p>
            <a:pPr marL="118872" indent="0">
              <a:buNone/>
            </a:pP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45113"/>
            <a:ext cx="4345377" cy="310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38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your body moving!</a:t>
            </a:r>
          </a:p>
          <a:p>
            <a:r>
              <a:rPr lang="en-US" dirty="0" smtClean="0"/>
              <a:t>Play sports or do any physical activity</a:t>
            </a:r>
          </a:p>
          <a:p>
            <a:r>
              <a:rPr lang="en-US" dirty="0" smtClean="0"/>
              <a:t>Get together with friends and have fun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0386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64479"/>
            <a:ext cx="2306742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011139"/>
            <a:ext cx="25527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30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Track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track of every run you do</a:t>
            </a:r>
          </a:p>
          <a:p>
            <a:r>
              <a:rPr lang="en-US" dirty="0" smtClean="0"/>
              <a:t>Aim to make improve by one second each time</a:t>
            </a:r>
          </a:p>
          <a:p>
            <a:r>
              <a:rPr lang="en-US" dirty="0" smtClean="0"/>
              <a:t>Always push yourself and never give up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267199"/>
            <a:ext cx="225742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14799"/>
            <a:ext cx="3297837" cy="219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473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2949209"/>
          </a:xfrm>
        </p:spPr>
        <p:txBody>
          <a:bodyPr>
            <a:normAutofit/>
          </a:bodyPr>
          <a:lstStyle/>
          <a:p>
            <a:r>
              <a:rPr lang="en-US" dirty="0" smtClean="0"/>
              <a:t>Set up a weekly plan to improve your physical fitness</a:t>
            </a:r>
          </a:p>
          <a:p>
            <a:r>
              <a:rPr lang="en-US" dirty="0" smtClean="0"/>
              <a:t>Change it up each day to exercise all of your body</a:t>
            </a:r>
          </a:p>
          <a:p>
            <a:r>
              <a:rPr lang="en-US" dirty="0" smtClean="0"/>
              <a:t>Research different methods to stay fit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95800"/>
            <a:ext cx="3025345" cy="210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571999"/>
            <a:ext cx="3301544" cy="210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75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the gym and work out</a:t>
            </a:r>
          </a:p>
          <a:p>
            <a:r>
              <a:rPr lang="en-US" dirty="0" smtClean="0"/>
              <a:t>Work out your upper and lower body</a:t>
            </a:r>
          </a:p>
          <a:p>
            <a:r>
              <a:rPr lang="en-US" dirty="0" smtClean="0"/>
              <a:t>Improve abdominal muscles to strengthen your core.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33605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95417"/>
            <a:ext cx="283845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883" y="4571999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75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Continuously running will only improve your time</a:t>
            </a:r>
          </a:p>
          <a:p>
            <a:r>
              <a:rPr lang="en-US" dirty="0" smtClean="0"/>
              <a:t>Try short distance sprints to improve speed</a:t>
            </a:r>
          </a:p>
          <a:p>
            <a:r>
              <a:rPr lang="en-US" dirty="0" smtClean="0"/>
              <a:t>Go for long distance runs to improve endurance</a:t>
            </a:r>
          </a:p>
          <a:p>
            <a:pPr marL="118872" indent="0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4958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30399"/>
            <a:ext cx="2941162" cy="219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67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76</TotalTime>
  <Words>194</Words>
  <Application>Microsoft Office PowerPoint</Application>
  <PresentationFormat>On-screen Show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Module</vt:lpstr>
      <vt:lpstr>Ways to Improve Your Mile Time</vt:lpstr>
      <vt:lpstr>Eat Right</vt:lpstr>
      <vt:lpstr>Start Training</vt:lpstr>
      <vt:lpstr>Go Out</vt:lpstr>
      <vt:lpstr>Keep Track</vt:lpstr>
      <vt:lpstr>Make A Plan</vt:lpstr>
      <vt:lpstr>Work Out</vt:lpstr>
      <vt:lpstr>Run!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Ways to Improve Your Mile Time</dc:title>
  <dc:creator>Christian</dc:creator>
  <cp:lastModifiedBy>SysOp-VA</cp:lastModifiedBy>
  <cp:revision>7</cp:revision>
  <dcterms:created xsi:type="dcterms:W3CDTF">2014-04-24T18:03:12Z</dcterms:created>
  <dcterms:modified xsi:type="dcterms:W3CDTF">2014-04-29T16:03:35Z</dcterms:modified>
</cp:coreProperties>
</file>